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58" r:id="rId5"/>
    <p:sldId id="259" r:id="rId6"/>
    <p:sldId id="260" r:id="rId7"/>
    <p:sldId id="276" r:id="rId8"/>
    <p:sldId id="277" r:id="rId9"/>
    <p:sldId id="278" r:id="rId10"/>
    <p:sldId id="280" r:id="rId11"/>
    <p:sldId id="274" r:id="rId12"/>
    <p:sldId id="275" r:id="rId13"/>
    <p:sldId id="267" r:id="rId14"/>
    <p:sldId id="268" r:id="rId1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B4FD8D-DE99-4D0E-B3C4-6D17C7E71A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01B72B-A4D3-4008-BD99-4DA0C1390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2CB0CF-6ED1-44A5-A09F-0D89B76A0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91C6BB-8264-42BF-91AC-D022328D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C2BBA0-AB78-4043-B74C-4D50F32D8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216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8168F-09F4-4B16-804D-3A6FB3B34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EB562C9-9B80-4305-8ED1-F85A974FB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46BDC0-2EE8-4676-A010-597024DC7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578942-F14E-495A-9B43-354CB1343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6F660F-D9C1-4060-AA13-D377DF58A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167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336E505-A39F-4498-9BE4-34777F5DD1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C6B416-9B60-48AF-A6AB-2A4987F388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29E7D4-F742-41C3-8B0C-638F4A983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EEC67A-D968-4682-B1ED-8417DF422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FFC441-163D-4B26-A01D-F0E2B9C3A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5235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C23145-12B8-4B12-A000-AF3CADBCD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1ABC4D-21CD-41CB-9870-92FA331F3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EFAB79-7F73-415A-AF30-BBB25F126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830A93-E04A-449D-8975-4D0BD8F4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3E3147-000E-44C5-845D-8ACB86D6B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152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77B49B-AE15-4B2E-AED4-CC48B887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2E27088-6E71-47B6-86D5-7F4AB989E2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7C3861-C423-40EC-8F3E-2C103F090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B01B31-1241-4CEE-93C1-D89FECCFC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D07945-5702-46F6-91FC-AF48A8E9F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590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35AD86-80B4-4F02-891B-01CDD3A8F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121F5D-558C-4DB9-9579-6B0E52E84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7CCED9F-B8B3-4DF7-9B66-1C0D1F954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373A99-5B82-4D6F-A7CE-E5C1191D9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F773E2-A026-41B8-BBD1-76F2B52E1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33E7873-9AB2-4E41-B251-7651318D2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151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7A83E-4917-4764-92B1-B942581E5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9BE90E-4A76-4EBF-9480-0ECA4726A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D07989F-A882-4072-B7D8-F2A2DA8A4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5C6BF8B-9B99-4B8A-A27E-5476486CC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38C239F-63A5-4E0B-835B-9565A00956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4E09F8B-135D-48F1-B590-95BC1DA94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FCF27AA-97DD-4FFD-8BE9-B8D71FDF1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255814C-2D7A-44A8-B472-0FB55068D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084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B83214-1EE5-4418-95AE-F951C9DC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D59DCE-756E-4882-AA84-36FE7A345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ECB0355-C210-4EE9-9E51-91807558F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C19AD3B-58A9-4F58-A0F8-5C34AFB80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2067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D4ABBDC-C883-47D1-A5E6-A8D4C91F3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16469E-12E1-4EC6-A931-C69555E7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009AE4D-0642-4D28-B2EB-89720B63B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38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888C83-3071-481C-99F7-DA5CD6AF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038B13-5832-4F54-9566-EFE427331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8309E44-F2F2-4C64-AD80-77995C25C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99CD17-EECD-4508-8303-1EDBDDCFE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6AA950-3B9F-4C61-BBFF-5A4C55973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E365559-EB1F-4B9F-A8C4-CF1811D57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9189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37976-E4A1-4B59-A18D-5C5DA6516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4B8971-9079-4078-BCC9-FC92390F7E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FDAC90-36A4-453F-9E02-EE18E59C8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164341-0C3E-4A9C-944F-59CAF6C6D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7D138B-1746-4648-AC40-EBEDACF7B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0DE9A5-E422-4698-9675-5D2FA86ED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479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08B4173-C71A-43C7-A30A-8E439836D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56455C-339A-41E5-BF70-7AB7A7F33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F50DD5-CDF4-4D2C-B4A2-3D1EED4007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468E6-369B-4FFC-8CF6-05D3C5F1F826}" type="datetimeFigureOut">
              <a:rPr lang="es-MX" smtClean="0"/>
              <a:t>01/10/2025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FF4D8F-4B96-469D-B052-8C06DC0649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B33AC6-7E06-45CF-9F06-4A9254E7CD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1188A-653D-458E-BEEB-7EA7E2E98B7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979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Titulo letra </a:t>
            </a:r>
            <a: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rial 40 </a:t>
            </a:r>
            <a:r>
              <a:rPr lang="es-MX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pts</a:t>
            </a:r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negritas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Integrantes (</a:t>
            </a:r>
            <a:r>
              <a:rPr lang="es-MX" dirty="0"/>
              <a:t>A</a:t>
            </a:r>
            <a:r>
              <a:rPr lang="es-MX" dirty="0" smtClean="0"/>
              <a:t>rial 24 </a:t>
            </a:r>
            <a:r>
              <a:rPr lang="es-MX" dirty="0" err="1" smtClean="0"/>
              <a:t>pts</a:t>
            </a:r>
            <a:r>
              <a:rPr lang="es-MX" dirty="0" smtClean="0"/>
              <a:t>)</a:t>
            </a:r>
          </a:p>
          <a:p>
            <a:r>
              <a:rPr lang="es-MX" dirty="0" smtClean="0"/>
              <a:t>asesor (Arial 24 </a:t>
            </a:r>
            <a:r>
              <a:rPr lang="es-MX" dirty="0" err="1" smtClean="0"/>
              <a:t>Pts</a:t>
            </a:r>
            <a:r>
              <a:rPr lang="es-MX" dirty="0" smtClean="0"/>
              <a:t>)</a:t>
            </a:r>
          </a:p>
          <a:p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Fecha (Arial 16 </a:t>
            </a:r>
            <a:r>
              <a:rPr lang="es-MX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pts</a:t>
            </a:r>
            <a:r>
              <a:rPr lang="es-MX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713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 y Discusión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883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Conclusiones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014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Para las referencias colocar las 5 principales en formato APA 7ª Edición.</a:t>
            </a:r>
            <a:br>
              <a:rPr lang="es-MX" dirty="0" smtClean="0"/>
            </a:br>
            <a:r>
              <a:rPr lang="es-MX" dirty="0" smtClean="0"/>
              <a:t>Las demás las puedes anexar con un código QR para su referencia.</a:t>
            </a:r>
            <a:endParaRPr lang="es-MX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Referencias bibliográficas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708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1734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089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5537"/>
            <a:ext cx="9144000" cy="626302"/>
          </a:xfrm>
        </p:spPr>
        <p:txBody>
          <a:bodyPr>
            <a:normAutofit fontScale="90000"/>
          </a:bodyPr>
          <a:lstStyle/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Introducción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041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Antecedentes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38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Justificación/Planteamiento del problema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969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Metodología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378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 y Discusión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871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 y Discusión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178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 y Discusión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671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A89ECC6-4D38-4F5A-A2D0-967E200637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ubtítulo 2">
            <a:extLst>
              <a:ext uri="{FF2B5EF4-FFF2-40B4-BE49-F238E27FC236}">
                <a16:creationId xmlns:a16="http://schemas.microsoft.com/office/drawing/2014/main" id="{24EA016C-341E-4EA3-AEFA-243F723504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394E3B9-3C11-46D7-8A0C-C0DEDE2E3AA7}"/>
              </a:ext>
            </a:extLst>
          </p:cNvPr>
          <p:cNvSpPr txBox="1">
            <a:spLocks/>
          </p:cNvSpPr>
          <p:nvPr/>
        </p:nvSpPr>
        <p:spPr>
          <a:xfrm>
            <a:off x="1524000" y="1375537"/>
            <a:ext cx="9144000" cy="6263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 y Discusión</a:t>
            </a:r>
            <a:endParaRPr lang="es-MX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8034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61</Words>
  <Application>Microsoft Office PowerPoint</Application>
  <PresentationFormat>Panorámica</PresentationFormat>
  <Paragraphs>16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Titulo letra Arial 40 pts negritas</vt:lpstr>
      <vt:lpstr>Introducción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Posgrado</dc:creator>
  <cp:lastModifiedBy>Inv. y Posgrado</cp:lastModifiedBy>
  <cp:revision>3</cp:revision>
  <dcterms:created xsi:type="dcterms:W3CDTF">2025-10-01T19:09:48Z</dcterms:created>
  <dcterms:modified xsi:type="dcterms:W3CDTF">2025-10-02T01:28:21Z</dcterms:modified>
</cp:coreProperties>
</file>